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notesMasterIdLst>
    <p:notesMasterId r:id="rId10"/>
  </p:notesMasterIdLst>
  <p:sldIdLst>
    <p:sldId id="256" r:id="rId2"/>
    <p:sldId id="258" r:id="rId3"/>
    <p:sldId id="259" r:id="rId4"/>
    <p:sldId id="263" r:id="rId5"/>
    <p:sldId id="260" r:id="rId6"/>
    <p:sldId id="261" r:id="rId7"/>
    <p:sldId id="262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B14595-1478-4441-80BA-F994FD71D4A6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AD62FB-1288-4A64-86E0-46EB6A2C1BF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AD62FB-1288-4A64-86E0-46EB6A2C1BF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AD62FB-1288-4A64-86E0-46EB6A2C1BF9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AD62FB-1288-4A64-86E0-46EB6A2C1BF9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AD62FB-1288-4A64-86E0-46EB6A2C1BF9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AD62FB-1288-4A64-86E0-46EB6A2C1BF9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AD62FB-1288-4A64-86E0-46EB6A2C1BF9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AD62FB-1288-4A64-86E0-46EB6A2C1BF9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AD62FB-1288-4A64-86E0-46EB6A2C1BF9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B98CFEAC-CF25-4E5C-9CF0-F9934357376D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932B426-A2C6-4772-B56A-CC9E8A9F51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CFEAC-CF25-4E5C-9CF0-F9934357376D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2B426-A2C6-4772-B56A-CC9E8A9F51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B98CFEAC-CF25-4E5C-9CF0-F9934357376D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932B426-A2C6-4772-B56A-CC9E8A9F51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CFEAC-CF25-4E5C-9CF0-F9934357376D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932B426-A2C6-4772-B56A-CC9E8A9F51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CFEAC-CF25-4E5C-9CF0-F9934357376D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7932B426-A2C6-4772-B56A-CC9E8A9F51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98CFEAC-CF25-4E5C-9CF0-F9934357376D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932B426-A2C6-4772-B56A-CC9E8A9F51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  <p:transition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98CFEAC-CF25-4E5C-9CF0-F9934357376D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932B426-A2C6-4772-B56A-CC9E8A9F51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ransition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CFEAC-CF25-4E5C-9CF0-F9934357376D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932B426-A2C6-4772-B56A-CC9E8A9F51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CFEAC-CF25-4E5C-9CF0-F9934357376D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932B426-A2C6-4772-B56A-CC9E8A9F51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CFEAC-CF25-4E5C-9CF0-F9934357376D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932B426-A2C6-4772-B56A-CC9E8A9F51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B98CFEAC-CF25-4E5C-9CF0-F9934357376D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7932B426-A2C6-4772-B56A-CC9E8A9F51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98CFEAC-CF25-4E5C-9CF0-F9934357376D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932B426-A2C6-4772-B56A-CC9E8A9F51D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ransition>
    <p:wipe/>
  </p:transition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en.wikipedia.org/wiki/Joseph_Warren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en.wikipedia.org/wiki/Joseph_Warren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en.wikipedia.org/wiki/Joseph_Warren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en.wikipedia.org/wiki/Boston_Gazette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en.wikipedia.org/wiki/Joseph_Warren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en.wikipedia.org/wiki/Joseph_Warren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Dr. Joseph Warren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Yobi</a:t>
            </a:r>
            <a:endParaRPr lang="en-US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2667000"/>
            <a:ext cx="8229600" cy="3763963"/>
          </a:xfrm>
        </p:spPr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		Dr. Joseph Warren was born on June 11, 1741 in Roxbury, Massachusetts </a:t>
            </a:r>
            <a:r>
              <a:rPr lang="en-US" dirty="0" smtClean="0"/>
              <a:t>to </a:t>
            </a:r>
            <a:r>
              <a:rPr lang="en-US" dirty="0" smtClean="0"/>
              <a:t>his </a:t>
            </a:r>
            <a:r>
              <a:rPr lang="en-US" dirty="0" smtClean="0"/>
              <a:t>parents </a:t>
            </a:r>
            <a:r>
              <a:rPr lang="en-US" dirty="0" smtClean="0"/>
              <a:t>Joseph Warren and Marry Stephens-Warren.  </a:t>
            </a:r>
            <a:endParaRPr lang="en-US" dirty="0"/>
          </a:p>
        </p:txBody>
      </p:sp>
      <p:pic>
        <p:nvPicPr>
          <p:cNvPr id="2050" name="Picture 2" descr="JosephWarrenByCopley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9400" y="457200"/>
            <a:ext cx="3733800" cy="317246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667000" y="3810000"/>
            <a:ext cx="44196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smtClean="0">
                <a:hlinkClick r:id="rId4"/>
              </a:rPr>
              <a:t>http://en.wikipedia.org/wiki/Joseph_Warren</a:t>
            </a:r>
            <a:endParaRPr lang="en-US" sz="1500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3657600"/>
            <a:ext cx="8229600" cy="4144963"/>
          </a:xfrm>
        </p:spPr>
        <p:txBody>
          <a:bodyPr/>
          <a:lstStyle/>
          <a:p>
            <a:r>
              <a:rPr lang="en-US" dirty="0" smtClean="0"/>
              <a:t>    	At the age of 18, Warren graduated from Harvard University, studying medicine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 smtClean="0"/>
              <a:t>After graduating, he taught in a school in Roxbury for two years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 smtClean="0"/>
              <a:t>After teaching, he began his medical practice in Boston.</a:t>
            </a:r>
            <a:endParaRPr lang="en-US" dirty="0"/>
          </a:p>
        </p:txBody>
      </p:sp>
      <p:pic>
        <p:nvPicPr>
          <p:cNvPr id="31746" name="Picture 2" descr="http://upload.wikimedia.org/wikipedia/commons/thumb/c/cb/1826_JosephWarren_BostonMonthlyMag_v2_no1.png/170px-1826_JosephWarren_BostonMonthlyMag_v2_no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0"/>
            <a:ext cx="3255596" cy="32766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590800" y="3200400"/>
            <a:ext cx="48006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smtClean="0">
                <a:hlinkClick r:id="rId4"/>
              </a:rPr>
              <a:t>http://en.wikipedia.org/wiki/Joseph_Warren</a:t>
            </a:r>
            <a:endParaRPr lang="en-US" sz="1500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4267200"/>
            <a:ext cx="8382000" cy="2590800"/>
          </a:xfrm>
        </p:spPr>
        <p:txBody>
          <a:bodyPr/>
          <a:lstStyle/>
          <a:p>
            <a:r>
              <a:rPr lang="en-US" dirty="0" smtClean="0"/>
              <a:t>		In 1764, Warren married Elizabeth </a:t>
            </a:r>
            <a:r>
              <a:rPr lang="en-US" dirty="0" err="1" smtClean="0"/>
              <a:t>Hooten</a:t>
            </a:r>
            <a:r>
              <a:rPr lang="en-US" dirty="0" smtClean="0"/>
              <a:t>. </a:t>
            </a:r>
            <a:endParaRPr lang="en-US" dirty="0" smtClean="0"/>
          </a:p>
          <a:p>
            <a:r>
              <a:rPr lang="en-US" dirty="0" smtClean="0"/>
              <a:t>They </a:t>
            </a:r>
            <a:r>
              <a:rPr lang="en-US" dirty="0" smtClean="0"/>
              <a:t>had three children, Mary, Joseph, and Elizabeth Warren.</a:t>
            </a:r>
            <a:endParaRPr lang="en-US" dirty="0"/>
          </a:p>
        </p:txBody>
      </p:sp>
      <p:pic>
        <p:nvPicPr>
          <p:cNvPr id="33794" name="Picture 2" descr="http://upload.wikimedia.org/wikipedia/en/thumb/c/cf/Warren_RLS.JPG/110px-Warren_RL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304800"/>
            <a:ext cx="2590800" cy="3535137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743200" y="3810000"/>
            <a:ext cx="44958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smtClean="0">
                <a:hlinkClick r:id="rId4"/>
              </a:rPr>
              <a:t>http://en.wikipedia.org/wiki/Joseph_Warren</a:t>
            </a:r>
            <a:endParaRPr lang="en-US" sz="1500" dirty="0" smtClean="0"/>
          </a:p>
          <a:p>
            <a:r>
              <a:rPr lang="en-US" sz="1500" dirty="0" smtClean="0"/>
              <a:t>Warren’s statue at Roxbury Latin School</a:t>
            </a:r>
            <a:endParaRPr lang="en-US" sz="1500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3124200"/>
            <a:ext cx="8229600" cy="3535363"/>
          </a:xfrm>
        </p:spPr>
        <p:txBody>
          <a:bodyPr>
            <a:normAutofit/>
          </a:bodyPr>
          <a:lstStyle/>
          <a:p>
            <a:r>
              <a:rPr lang="en-US" dirty="0" smtClean="0"/>
              <a:t>		During the Stamp Act and the Townshend Act, Dr. Warren published articles in </a:t>
            </a:r>
            <a:r>
              <a:rPr lang="en-US" i="1" dirty="0" smtClean="0"/>
              <a:t>The Boston Gazette </a:t>
            </a:r>
            <a:r>
              <a:rPr lang="en-US" dirty="0" smtClean="0"/>
              <a:t>under the signature, “A True Patriot”.  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smtClean="0"/>
              <a:t>In June 1775, Warren was chosen second major-general, after Artemis Ward, but served as a volunteer in the Battle of Bunker Hill.</a:t>
            </a:r>
            <a:endParaRPr lang="en-US" i="1" dirty="0"/>
          </a:p>
        </p:txBody>
      </p:sp>
      <p:pic>
        <p:nvPicPr>
          <p:cNvPr id="29698" name="Picture 2" descr="BostonGazette 175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304800"/>
            <a:ext cx="3200400" cy="248031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895600" y="2819400"/>
            <a:ext cx="44196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smtClean="0">
                <a:hlinkClick r:id="rId4"/>
              </a:rPr>
              <a:t>http://en.wikipedia.org/wiki/Boston_Gazette</a:t>
            </a:r>
            <a:endParaRPr lang="en-US" sz="1500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4237037"/>
            <a:ext cx="8229600" cy="2620963"/>
          </a:xfrm>
        </p:spPr>
        <p:txBody>
          <a:bodyPr/>
          <a:lstStyle/>
          <a:p>
            <a:r>
              <a:rPr lang="en-US" dirty="0" smtClean="0"/>
              <a:t>		Dr. Warren died in the Battle of Bunker Hill. He was struck in the head with a musket ball and instantly died. </a:t>
            </a:r>
            <a:endParaRPr lang="en-US" dirty="0" smtClean="0"/>
          </a:p>
          <a:p>
            <a:r>
              <a:rPr lang="en-US" dirty="0" smtClean="0"/>
              <a:t>His </a:t>
            </a:r>
            <a:r>
              <a:rPr lang="en-US" dirty="0" smtClean="0"/>
              <a:t>remains are buried in Forest Hills cemetery in Boston.  </a:t>
            </a:r>
            <a:endParaRPr lang="en-US" dirty="0"/>
          </a:p>
        </p:txBody>
      </p:sp>
      <p:pic>
        <p:nvPicPr>
          <p:cNvPr id="27652" name="Picture 4" descr="http://upload.wikimedia.org/wikipedia/en/thumb/4/4a/JWarrengrave.JPG/170px-JWarrengrav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533400"/>
            <a:ext cx="2895600" cy="27432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514600" y="3352800"/>
            <a:ext cx="44196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smtClean="0">
                <a:hlinkClick r:id="rId4"/>
              </a:rPr>
              <a:t>http://en.wikipedia.org/wiki/Joseph_Warren</a:t>
            </a:r>
            <a:endParaRPr lang="en-US" sz="1500" dirty="0" smtClean="0"/>
          </a:p>
          <a:p>
            <a:r>
              <a:rPr lang="en-US" sz="1500" dirty="0" smtClean="0"/>
              <a:t>Warren’s grave in Forest Hills cemetery</a:t>
            </a:r>
            <a:endParaRPr lang="en-US" sz="1500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3810001"/>
            <a:ext cx="8229600" cy="3047999"/>
          </a:xfrm>
        </p:spPr>
        <p:txBody>
          <a:bodyPr>
            <a:normAutofit/>
          </a:bodyPr>
          <a:lstStyle/>
          <a:p>
            <a:r>
              <a:rPr lang="en-US" dirty="0" smtClean="0"/>
              <a:t>		His best speeches were delivered in Old South Church on the second and fifth anniversaries of the “Boston Massacre”. </a:t>
            </a:r>
            <a:endParaRPr lang="en-US" dirty="0" smtClean="0"/>
          </a:p>
          <a:p>
            <a:r>
              <a:rPr lang="en-US" dirty="0" smtClean="0"/>
              <a:t>Warren </a:t>
            </a:r>
            <a:r>
              <a:rPr lang="en-US" dirty="0" smtClean="0"/>
              <a:t>was one of the most influential leaders of the extreme Whig section in Massachusetts.</a:t>
            </a:r>
          </a:p>
          <a:p>
            <a:endParaRPr lang="en-US" dirty="0"/>
          </a:p>
        </p:txBody>
      </p:sp>
      <p:pic>
        <p:nvPicPr>
          <p:cNvPr id="4" name="Picture 2" descr="http://upload.wikimedia.org/wikipedia/commons/thumb/9/91/The_death_of_general_warren_at_the_battle_of_bunker_hill.jpg/240px-The_death_of_general_warren_at_the_battle_of_bunker_hil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9800" y="228600"/>
            <a:ext cx="4876800" cy="28956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590800" y="3124200"/>
            <a:ext cx="441960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smtClean="0">
                <a:hlinkClick r:id="rId4"/>
              </a:rPr>
              <a:t>http://en.wikipedia.org/wiki/Joseph_Warren</a:t>
            </a:r>
            <a:endParaRPr lang="en-US" sz="1500" dirty="0" smtClean="0"/>
          </a:p>
          <a:p>
            <a:r>
              <a:rPr lang="en-US" sz="1500" dirty="0" smtClean="0"/>
              <a:t>The Death of General Warren at  the Battle of Bunker Hill by John Trumbull</a:t>
            </a:r>
            <a:endParaRPr lang="en-US" sz="1500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794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sz="2200" dirty="0" smtClean="0"/>
          </a:p>
          <a:p>
            <a:r>
              <a:rPr lang="en-US" sz="2200" dirty="0" smtClean="0"/>
              <a:t>“Dr. Joseph Warren.” </a:t>
            </a:r>
            <a:r>
              <a:rPr lang="en-US" sz="2200" i="1" dirty="0" smtClean="0"/>
              <a:t>The American Revolution</a:t>
            </a:r>
            <a:r>
              <a:rPr lang="en-US" sz="2200" dirty="0" smtClean="0"/>
              <a:t>. </a:t>
            </a:r>
            <a:r>
              <a:rPr lang="en-US" sz="2200" dirty="0" err="1" smtClean="0"/>
              <a:t>N.p</a:t>
            </a:r>
            <a:r>
              <a:rPr lang="en-US" sz="2200" dirty="0" smtClean="0"/>
              <a:t>., </a:t>
            </a:r>
            <a:r>
              <a:rPr lang="en-US" sz="2200" dirty="0" err="1" smtClean="0"/>
              <a:t>n.d</a:t>
            </a:r>
            <a:r>
              <a:rPr lang="en-US" sz="2200" dirty="0" smtClean="0"/>
              <a:t>. Web. 8 Apr. 2011. &lt;http://www.theamericanrevolution.org/‌</a:t>
            </a:r>
            <a:r>
              <a:rPr lang="en-US" sz="2200" dirty="0" err="1" smtClean="0"/>
              <a:t>peopleDetail.aspx?people</a:t>
            </a:r>
            <a:r>
              <a:rPr lang="en-US" sz="2200" dirty="0" smtClean="0"/>
              <a:t>=21&gt;.</a:t>
            </a:r>
          </a:p>
          <a:p>
            <a:r>
              <a:rPr lang="en-US" sz="2200" dirty="0" smtClean="0"/>
              <a:t>“Joseph Warren.” </a:t>
            </a:r>
            <a:r>
              <a:rPr lang="en-US" sz="2200" i="1" dirty="0" smtClean="0"/>
              <a:t>NNDB</a:t>
            </a:r>
            <a:r>
              <a:rPr lang="en-US" sz="2200" dirty="0" smtClean="0"/>
              <a:t>. </a:t>
            </a:r>
            <a:r>
              <a:rPr lang="en-US" sz="2200" dirty="0" err="1" smtClean="0"/>
              <a:t>Soylent</a:t>
            </a:r>
            <a:r>
              <a:rPr lang="en-US" sz="2200" dirty="0" smtClean="0"/>
              <a:t> Communication, 2011. Web. 10 Apr. 2011. &lt;http://www.nndb.com/‌people/‌518/‌000050368/&gt;.</a:t>
            </a:r>
          </a:p>
          <a:p>
            <a:r>
              <a:rPr lang="en-US" sz="2200" dirty="0" smtClean="0"/>
              <a:t>Massachusetts Historical Society. “Joseph Warren.” </a:t>
            </a:r>
            <a:r>
              <a:rPr lang="en-US" sz="2200" i="1" dirty="0" smtClean="0"/>
              <a:t>Massachusetts Historical Society</a:t>
            </a:r>
            <a:r>
              <a:rPr lang="en-US" sz="2200" dirty="0" smtClean="0"/>
              <a:t>. </a:t>
            </a:r>
            <a:r>
              <a:rPr lang="en-US" sz="2200" dirty="0" err="1" smtClean="0"/>
              <a:t>N.p</a:t>
            </a:r>
            <a:r>
              <a:rPr lang="en-US" sz="2200" dirty="0" smtClean="0"/>
              <a:t>., 2003. Web. 10 Apr. 2011. &lt;http://www.masshist.org/‌</a:t>
            </a:r>
            <a:r>
              <a:rPr lang="en-US" sz="2200" dirty="0" err="1" smtClean="0"/>
              <a:t>bh</a:t>
            </a:r>
            <a:r>
              <a:rPr lang="en-US" sz="2200" dirty="0" smtClean="0"/>
              <a:t>/‌joswarrenbio.html&gt;.</a:t>
            </a:r>
          </a:p>
          <a:p>
            <a:endParaRPr lang="en-US" sz="2200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Custom 7">
      <a:dk1>
        <a:sysClr val="windowText" lastClr="000000"/>
      </a:dk1>
      <a:lt1>
        <a:srgbClr val="D6ECFF"/>
      </a:lt1>
      <a:dk2>
        <a:srgbClr val="007DEA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127</TotalTime>
  <Words>138</Words>
  <Application>Microsoft Office PowerPoint</Application>
  <PresentationFormat>On-screen Show (4:3)</PresentationFormat>
  <Paragraphs>39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Median</vt:lpstr>
      <vt:lpstr>Dr. Joseph Warren</vt:lpstr>
      <vt:lpstr>Slide 2</vt:lpstr>
      <vt:lpstr>Slide 3</vt:lpstr>
      <vt:lpstr>Slide 4</vt:lpstr>
      <vt:lpstr>Slide 5</vt:lpstr>
      <vt:lpstr>Slide 6</vt:lpstr>
      <vt:lpstr>Slide 7</vt:lpstr>
      <vt:lpstr>Bibliography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Dr. Joseph Warren</dc:title>
  <dc:creator>Zeleke</dc:creator>
  <cp:lastModifiedBy>WA</cp:lastModifiedBy>
  <cp:revision>14</cp:revision>
  <dcterms:created xsi:type="dcterms:W3CDTF">2011-04-11T00:24:00Z</dcterms:created>
  <dcterms:modified xsi:type="dcterms:W3CDTF">2011-04-11T19:22:53Z</dcterms:modified>
</cp:coreProperties>
</file>